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</p:sldMasterIdLst>
  <p:notesMasterIdLst>
    <p:notesMasterId r:id="rId13"/>
  </p:notesMasterIdLst>
  <p:sldIdLst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E1A7E-C990-4DB5-BCC2-DC2679A2B70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6339-4E16-4CE1-BC6B-1FE6B3EBD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280">
              <a:defRPr/>
            </a:pPr>
            <a:fld id="{936E5206-4DE8-4E35-BE1B-AFB0DE63FE1D}" type="slidenum">
              <a:rPr lang="en-US" smtClean="0">
                <a:solidFill>
                  <a:prstClr val="black"/>
                </a:solidFill>
              </a:rPr>
              <a:pPr defTabSz="956280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1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57200"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94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9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897" indent="0" algn="ctr">
              <a:buNone/>
              <a:defRPr sz="2000"/>
            </a:lvl2pPr>
            <a:lvl3pPr marL="909831" indent="0" algn="ctr">
              <a:buNone/>
              <a:defRPr sz="1900"/>
            </a:lvl3pPr>
            <a:lvl4pPr marL="1364749" indent="0" algn="ctr">
              <a:buNone/>
              <a:defRPr sz="1500"/>
            </a:lvl4pPr>
            <a:lvl5pPr marL="1819662" indent="0" algn="ctr">
              <a:buNone/>
              <a:defRPr sz="1500"/>
            </a:lvl5pPr>
            <a:lvl6pPr marL="2274559" indent="0" algn="ctr">
              <a:buNone/>
              <a:defRPr sz="1500"/>
            </a:lvl6pPr>
            <a:lvl7pPr marL="2729473" indent="0" algn="ctr">
              <a:buNone/>
              <a:defRPr sz="1500"/>
            </a:lvl7pPr>
            <a:lvl8pPr marL="3184387" indent="0" algn="ctr">
              <a:buNone/>
              <a:defRPr sz="1500"/>
            </a:lvl8pPr>
            <a:lvl9pPr marL="3639302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5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3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37" y="365153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26" y="2590835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3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5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2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55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193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4"/>
            <a:ext cx="5181600" cy="908050"/>
          </a:xfrm>
        </p:spPr>
        <p:txBody>
          <a:bodyPr anchor="t"/>
          <a:lstStyle>
            <a:lvl1pPr algn="l">
              <a:defRPr sz="26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0" cy="1000124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3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75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13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1512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1892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227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264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3026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992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12"/>
            <a:ext cx="2692400" cy="301730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12"/>
            <a:ext cx="2692400" cy="301730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677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3420"/>
            <a:ext cx="2693459" cy="42650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3796" indent="0">
              <a:buNone/>
              <a:defRPr sz="1300" b="1"/>
            </a:lvl2pPr>
            <a:lvl3pPr marL="607569" indent="0">
              <a:buNone/>
              <a:defRPr sz="1200" b="1"/>
            </a:lvl3pPr>
            <a:lvl4pPr marL="911360" indent="0">
              <a:buNone/>
              <a:defRPr sz="1100" b="1"/>
            </a:lvl4pPr>
            <a:lvl5pPr marL="1215127" indent="0">
              <a:buNone/>
              <a:defRPr sz="1100" b="1"/>
            </a:lvl5pPr>
            <a:lvl6pPr marL="1518926" indent="0">
              <a:buNone/>
              <a:defRPr sz="1100" b="1"/>
            </a:lvl6pPr>
            <a:lvl7pPr marL="1822715" indent="0">
              <a:buNone/>
              <a:defRPr sz="1100" b="1"/>
            </a:lvl7pPr>
            <a:lvl8pPr marL="2126486" indent="0">
              <a:buNone/>
              <a:defRPr sz="1100" b="1"/>
            </a:lvl8pPr>
            <a:lvl9pPr marL="2430267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449916"/>
            <a:ext cx="2693459" cy="263419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20"/>
            <a:ext cx="2694518" cy="42650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3796" indent="0">
              <a:buNone/>
              <a:defRPr sz="1300" b="1"/>
            </a:lvl2pPr>
            <a:lvl3pPr marL="607569" indent="0">
              <a:buNone/>
              <a:defRPr sz="1200" b="1"/>
            </a:lvl3pPr>
            <a:lvl4pPr marL="911360" indent="0">
              <a:buNone/>
              <a:defRPr sz="1100" b="1"/>
            </a:lvl4pPr>
            <a:lvl5pPr marL="1215127" indent="0">
              <a:buNone/>
              <a:defRPr sz="1100" b="1"/>
            </a:lvl5pPr>
            <a:lvl6pPr marL="1518926" indent="0">
              <a:buNone/>
              <a:defRPr sz="1100" b="1"/>
            </a:lvl6pPr>
            <a:lvl7pPr marL="1822715" indent="0">
              <a:buNone/>
              <a:defRPr sz="1100" b="1"/>
            </a:lvl7pPr>
            <a:lvl8pPr marL="2126486" indent="0">
              <a:buNone/>
              <a:defRPr sz="1100" b="1"/>
            </a:lvl8pPr>
            <a:lvl9pPr marL="2430267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6"/>
            <a:ext cx="2694518" cy="263419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2874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995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754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26" y="182058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69"/>
            <a:ext cx="3407834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26" y="956744"/>
            <a:ext cx="2005543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03796" indent="0">
              <a:buNone/>
              <a:defRPr sz="800"/>
            </a:lvl2pPr>
            <a:lvl3pPr marL="607569" indent="0">
              <a:buNone/>
              <a:defRPr sz="700"/>
            </a:lvl3pPr>
            <a:lvl4pPr marL="911360" indent="0">
              <a:buNone/>
              <a:defRPr sz="600"/>
            </a:lvl4pPr>
            <a:lvl5pPr marL="1215127" indent="0">
              <a:buNone/>
              <a:defRPr sz="600"/>
            </a:lvl5pPr>
            <a:lvl6pPr marL="1518926" indent="0">
              <a:buNone/>
              <a:defRPr sz="600"/>
            </a:lvl6pPr>
            <a:lvl7pPr marL="1822715" indent="0">
              <a:buNone/>
              <a:defRPr sz="600"/>
            </a:lvl7pPr>
            <a:lvl8pPr marL="2126486" indent="0">
              <a:buNone/>
              <a:defRPr sz="600"/>
            </a:lvl8pPr>
            <a:lvl9pPr marL="243026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470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8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2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3796" indent="0">
              <a:buNone/>
              <a:defRPr sz="1900"/>
            </a:lvl2pPr>
            <a:lvl3pPr marL="607569" indent="0">
              <a:buNone/>
              <a:defRPr sz="1500"/>
            </a:lvl3pPr>
            <a:lvl4pPr marL="911360" indent="0">
              <a:buNone/>
              <a:defRPr sz="1300"/>
            </a:lvl4pPr>
            <a:lvl5pPr marL="1215127" indent="0">
              <a:buNone/>
              <a:defRPr sz="1300"/>
            </a:lvl5pPr>
            <a:lvl6pPr marL="1518926" indent="0">
              <a:buNone/>
              <a:defRPr sz="1300"/>
            </a:lvl6pPr>
            <a:lvl7pPr marL="1822715" indent="0">
              <a:buNone/>
              <a:defRPr sz="1300"/>
            </a:lvl7pPr>
            <a:lvl8pPr marL="2126486" indent="0">
              <a:buNone/>
              <a:defRPr sz="1300"/>
            </a:lvl8pPr>
            <a:lvl9pPr marL="2430267" indent="0">
              <a:buNone/>
              <a:defRPr sz="13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7"/>
            <a:ext cx="365760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03796" indent="0">
              <a:buNone/>
              <a:defRPr sz="800"/>
            </a:lvl2pPr>
            <a:lvl3pPr marL="607569" indent="0">
              <a:buNone/>
              <a:defRPr sz="700"/>
            </a:lvl3pPr>
            <a:lvl4pPr marL="911360" indent="0">
              <a:buNone/>
              <a:defRPr sz="600"/>
            </a:lvl4pPr>
            <a:lvl5pPr marL="1215127" indent="0">
              <a:buNone/>
              <a:defRPr sz="600"/>
            </a:lvl5pPr>
            <a:lvl6pPr marL="1518926" indent="0">
              <a:buNone/>
              <a:defRPr sz="600"/>
            </a:lvl6pPr>
            <a:lvl7pPr marL="1822715" indent="0">
              <a:buNone/>
              <a:defRPr sz="600"/>
            </a:lvl7pPr>
            <a:lvl8pPr marL="2126486" indent="0">
              <a:buNone/>
              <a:defRPr sz="600"/>
            </a:lvl8pPr>
            <a:lvl9pPr marL="243026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6509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352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25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78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2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9897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18" y="2590828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9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5775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6629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4"/>
            <a:ext cx="5181600" cy="908050"/>
          </a:xfrm>
        </p:spPr>
        <p:txBody>
          <a:bodyPr anchor="t"/>
          <a:lstStyle>
            <a:lvl1pPr algn="l">
              <a:defRPr sz="26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0" cy="1000124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0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7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199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159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199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2399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2797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319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475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12"/>
            <a:ext cx="2692400" cy="301730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12"/>
            <a:ext cx="2692400" cy="301730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367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3420"/>
            <a:ext cx="2693459" cy="42650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4008" indent="0">
              <a:buNone/>
              <a:defRPr sz="1300" b="1"/>
            </a:lvl2pPr>
            <a:lvl3pPr marL="607991" indent="0">
              <a:buNone/>
              <a:defRPr sz="1200" b="1"/>
            </a:lvl3pPr>
            <a:lvl4pPr marL="911997" indent="0">
              <a:buNone/>
              <a:defRPr sz="1100" b="1"/>
            </a:lvl4pPr>
            <a:lvl5pPr marL="1215982" indent="0">
              <a:buNone/>
              <a:defRPr sz="1100" b="1"/>
            </a:lvl5pPr>
            <a:lvl6pPr marL="1519986" indent="0">
              <a:buNone/>
              <a:defRPr sz="1100" b="1"/>
            </a:lvl6pPr>
            <a:lvl7pPr marL="1823990" indent="0">
              <a:buNone/>
              <a:defRPr sz="1100" b="1"/>
            </a:lvl7pPr>
            <a:lvl8pPr marL="2127973" indent="0">
              <a:buNone/>
              <a:defRPr sz="1100" b="1"/>
            </a:lvl8pPr>
            <a:lvl9pPr marL="243196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449916"/>
            <a:ext cx="2693459" cy="263419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20"/>
            <a:ext cx="2694518" cy="42650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4008" indent="0">
              <a:buNone/>
              <a:defRPr sz="1300" b="1"/>
            </a:lvl2pPr>
            <a:lvl3pPr marL="607991" indent="0">
              <a:buNone/>
              <a:defRPr sz="1200" b="1"/>
            </a:lvl3pPr>
            <a:lvl4pPr marL="911997" indent="0">
              <a:buNone/>
              <a:defRPr sz="1100" b="1"/>
            </a:lvl4pPr>
            <a:lvl5pPr marL="1215982" indent="0">
              <a:buNone/>
              <a:defRPr sz="1100" b="1"/>
            </a:lvl5pPr>
            <a:lvl6pPr marL="1519986" indent="0">
              <a:buNone/>
              <a:defRPr sz="1100" b="1"/>
            </a:lvl6pPr>
            <a:lvl7pPr marL="1823990" indent="0">
              <a:buNone/>
              <a:defRPr sz="1100" b="1"/>
            </a:lvl7pPr>
            <a:lvl8pPr marL="2127973" indent="0">
              <a:buNone/>
              <a:defRPr sz="1100" b="1"/>
            </a:lvl8pPr>
            <a:lvl9pPr marL="243196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6"/>
            <a:ext cx="2694518" cy="263419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019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146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98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47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4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9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84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393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5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109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8" y="182051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62"/>
            <a:ext cx="3407834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8" y="956744"/>
            <a:ext cx="2005543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04008" indent="0">
              <a:buNone/>
              <a:defRPr sz="800"/>
            </a:lvl2pPr>
            <a:lvl3pPr marL="607991" indent="0">
              <a:buNone/>
              <a:defRPr sz="700"/>
            </a:lvl3pPr>
            <a:lvl4pPr marL="911997" indent="0">
              <a:buNone/>
              <a:defRPr sz="600"/>
            </a:lvl4pPr>
            <a:lvl5pPr marL="1215982" indent="0">
              <a:buNone/>
              <a:defRPr sz="600"/>
            </a:lvl5pPr>
            <a:lvl6pPr marL="1519986" indent="0">
              <a:buNone/>
              <a:defRPr sz="600"/>
            </a:lvl6pPr>
            <a:lvl7pPr marL="1823990" indent="0">
              <a:buNone/>
              <a:defRPr sz="600"/>
            </a:lvl7pPr>
            <a:lvl8pPr marL="2127973" indent="0">
              <a:buNone/>
              <a:defRPr sz="600"/>
            </a:lvl8pPr>
            <a:lvl9pPr marL="243196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438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2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008" indent="0">
              <a:buNone/>
              <a:defRPr sz="1900"/>
            </a:lvl2pPr>
            <a:lvl3pPr marL="607991" indent="0">
              <a:buNone/>
              <a:defRPr sz="1500"/>
            </a:lvl3pPr>
            <a:lvl4pPr marL="911997" indent="0">
              <a:buNone/>
              <a:defRPr sz="1300"/>
            </a:lvl4pPr>
            <a:lvl5pPr marL="1215982" indent="0">
              <a:buNone/>
              <a:defRPr sz="1300"/>
            </a:lvl5pPr>
            <a:lvl6pPr marL="1519986" indent="0">
              <a:buNone/>
              <a:defRPr sz="1300"/>
            </a:lvl6pPr>
            <a:lvl7pPr marL="1823990" indent="0">
              <a:buNone/>
              <a:defRPr sz="1300"/>
            </a:lvl7pPr>
            <a:lvl8pPr marL="2127973" indent="0">
              <a:buNone/>
              <a:defRPr sz="1300"/>
            </a:lvl8pPr>
            <a:lvl9pPr marL="2431968" indent="0">
              <a:buNone/>
              <a:defRPr sz="13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7"/>
            <a:ext cx="365760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04008" indent="0">
              <a:buNone/>
              <a:defRPr sz="800"/>
            </a:lvl2pPr>
            <a:lvl3pPr marL="607991" indent="0">
              <a:buNone/>
              <a:defRPr sz="700"/>
            </a:lvl3pPr>
            <a:lvl4pPr marL="911997" indent="0">
              <a:buNone/>
              <a:defRPr sz="600"/>
            </a:lvl4pPr>
            <a:lvl5pPr marL="1215982" indent="0">
              <a:buNone/>
              <a:defRPr sz="600"/>
            </a:lvl5pPr>
            <a:lvl6pPr marL="1519986" indent="0">
              <a:buNone/>
              <a:defRPr sz="600"/>
            </a:lvl6pPr>
            <a:lvl7pPr marL="1823990" indent="0">
              <a:buNone/>
              <a:defRPr sz="600"/>
            </a:lvl7pPr>
            <a:lvl8pPr marL="2127973" indent="0">
              <a:buNone/>
              <a:defRPr sz="600"/>
            </a:lvl8pPr>
            <a:lvl9pPr marL="243196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6854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862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18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427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2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2869"/>
      </p:ext>
    </p:extLst>
  </p:cSld>
  <p:clrMapOvr>
    <a:masterClrMapping/>
  </p:clrMapOvr>
  <p:transition spd="slow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10" y="259082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3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6810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7727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4"/>
            <a:ext cx="5181600" cy="908050"/>
          </a:xfrm>
        </p:spPr>
        <p:txBody>
          <a:bodyPr anchor="t"/>
          <a:lstStyle>
            <a:lvl1pPr algn="l">
              <a:defRPr sz="26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0" cy="1000124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84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27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169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212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254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296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3391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4718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12"/>
            <a:ext cx="2692400" cy="301730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12"/>
            <a:ext cx="2692400" cy="301730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779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62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3420"/>
            <a:ext cx="2693459" cy="42650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4246" indent="0">
              <a:buNone/>
              <a:defRPr sz="1300" b="1"/>
            </a:lvl2pPr>
            <a:lvl3pPr marL="608480" indent="0">
              <a:buNone/>
              <a:defRPr sz="1200" b="1"/>
            </a:lvl3pPr>
            <a:lvl4pPr marL="912724" indent="0">
              <a:buNone/>
              <a:defRPr sz="1100" b="1"/>
            </a:lvl4pPr>
            <a:lvl5pPr marL="1216958" indent="0">
              <a:buNone/>
              <a:defRPr sz="1100" b="1"/>
            </a:lvl5pPr>
            <a:lvl6pPr marL="1521200" indent="0">
              <a:buNone/>
              <a:defRPr sz="1100" b="1"/>
            </a:lvl6pPr>
            <a:lvl7pPr marL="1825444" indent="0">
              <a:buNone/>
              <a:defRPr sz="1100" b="1"/>
            </a:lvl7pPr>
            <a:lvl8pPr marL="2129679" indent="0">
              <a:buNone/>
              <a:defRPr sz="1100" b="1"/>
            </a:lvl8pPr>
            <a:lvl9pPr marL="2433913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449916"/>
            <a:ext cx="2693459" cy="263419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20"/>
            <a:ext cx="2694518" cy="42650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4246" indent="0">
              <a:buNone/>
              <a:defRPr sz="1300" b="1"/>
            </a:lvl2pPr>
            <a:lvl3pPr marL="608480" indent="0">
              <a:buNone/>
              <a:defRPr sz="1200" b="1"/>
            </a:lvl3pPr>
            <a:lvl4pPr marL="912724" indent="0">
              <a:buNone/>
              <a:defRPr sz="1100" b="1"/>
            </a:lvl4pPr>
            <a:lvl5pPr marL="1216958" indent="0">
              <a:buNone/>
              <a:defRPr sz="1100" b="1"/>
            </a:lvl5pPr>
            <a:lvl6pPr marL="1521200" indent="0">
              <a:buNone/>
              <a:defRPr sz="1100" b="1"/>
            </a:lvl6pPr>
            <a:lvl7pPr marL="1825444" indent="0">
              <a:buNone/>
              <a:defRPr sz="1100" b="1"/>
            </a:lvl7pPr>
            <a:lvl8pPr marL="2129679" indent="0">
              <a:buNone/>
              <a:defRPr sz="1100" b="1"/>
            </a:lvl8pPr>
            <a:lvl9pPr marL="2433913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6"/>
            <a:ext cx="2694518" cy="263419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2110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762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6720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0" y="182043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54"/>
            <a:ext cx="3407834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0" y="956744"/>
            <a:ext cx="2005543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04246" indent="0">
              <a:buNone/>
              <a:defRPr sz="800"/>
            </a:lvl2pPr>
            <a:lvl3pPr marL="608480" indent="0">
              <a:buNone/>
              <a:defRPr sz="700"/>
            </a:lvl3pPr>
            <a:lvl4pPr marL="912724" indent="0">
              <a:buNone/>
              <a:defRPr sz="600"/>
            </a:lvl4pPr>
            <a:lvl5pPr marL="1216958" indent="0">
              <a:buNone/>
              <a:defRPr sz="600"/>
            </a:lvl5pPr>
            <a:lvl6pPr marL="1521200" indent="0">
              <a:buNone/>
              <a:defRPr sz="600"/>
            </a:lvl6pPr>
            <a:lvl7pPr marL="1825444" indent="0">
              <a:buNone/>
              <a:defRPr sz="600"/>
            </a:lvl7pPr>
            <a:lvl8pPr marL="2129679" indent="0">
              <a:buNone/>
              <a:defRPr sz="600"/>
            </a:lvl8pPr>
            <a:lvl9pPr marL="2433913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6865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2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246" indent="0">
              <a:buNone/>
              <a:defRPr sz="1900"/>
            </a:lvl2pPr>
            <a:lvl3pPr marL="608480" indent="0">
              <a:buNone/>
              <a:defRPr sz="1500"/>
            </a:lvl3pPr>
            <a:lvl4pPr marL="912724" indent="0">
              <a:buNone/>
              <a:defRPr sz="1300"/>
            </a:lvl4pPr>
            <a:lvl5pPr marL="1216958" indent="0">
              <a:buNone/>
              <a:defRPr sz="1300"/>
            </a:lvl5pPr>
            <a:lvl6pPr marL="1521200" indent="0">
              <a:buNone/>
              <a:defRPr sz="1300"/>
            </a:lvl6pPr>
            <a:lvl7pPr marL="1825444" indent="0">
              <a:buNone/>
              <a:defRPr sz="1300"/>
            </a:lvl7pPr>
            <a:lvl8pPr marL="2129679" indent="0">
              <a:buNone/>
              <a:defRPr sz="1300"/>
            </a:lvl8pPr>
            <a:lvl9pPr marL="2433913" indent="0">
              <a:buNone/>
              <a:defRPr sz="13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7"/>
            <a:ext cx="365760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04246" indent="0">
              <a:buNone/>
              <a:defRPr sz="800"/>
            </a:lvl2pPr>
            <a:lvl3pPr marL="608480" indent="0">
              <a:buNone/>
              <a:defRPr sz="700"/>
            </a:lvl3pPr>
            <a:lvl4pPr marL="912724" indent="0">
              <a:buNone/>
              <a:defRPr sz="600"/>
            </a:lvl4pPr>
            <a:lvl5pPr marL="1216958" indent="0">
              <a:buNone/>
              <a:defRPr sz="600"/>
            </a:lvl5pPr>
            <a:lvl6pPr marL="1521200" indent="0">
              <a:buNone/>
              <a:defRPr sz="600"/>
            </a:lvl6pPr>
            <a:lvl7pPr marL="1825444" indent="0">
              <a:buNone/>
              <a:defRPr sz="600"/>
            </a:lvl7pPr>
            <a:lvl8pPr marL="2129679" indent="0">
              <a:buNone/>
              <a:defRPr sz="600"/>
            </a:lvl8pPr>
            <a:lvl9pPr marL="2433913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6461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3425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1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161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2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97086"/>
      </p:ext>
    </p:extLst>
  </p:cSld>
  <p:clrMapOvr>
    <a:masterClrMapping/>
  </p:clrMapOvr>
  <p:transition spd="slow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590811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495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66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97" indent="0">
              <a:buNone/>
              <a:defRPr sz="2000" b="1"/>
            </a:lvl2pPr>
            <a:lvl3pPr marL="909831" indent="0">
              <a:buNone/>
              <a:defRPr sz="1900" b="1"/>
            </a:lvl3pPr>
            <a:lvl4pPr marL="1364749" indent="0">
              <a:buNone/>
              <a:defRPr sz="1500" b="1"/>
            </a:lvl4pPr>
            <a:lvl5pPr marL="1819662" indent="0">
              <a:buNone/>
              <a:defRPr sz="1500" b="1"/>
            </a:lvl5pPr>
            <a:lvl6pPr marL="2274559" indent="0">
              <a:buNone/>
              <a:defRPr sz="1500" b="1"/>
            </a:lvl6pPr>
            <a:lvl7pPr marL="2729473" indent="0">
              <a:buNone/>
              <a:defRPr sz="1500" b="1"/>
            </a:lvl7pPr>
            <a:lvl8pPr marL="3184387" indent="0">
              <a:buNone/>
              <a:defRPr sz="1500" b="1"/>
            </a:lvl8pPr>
            <a:lvl9pPr marL="3639302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9"/>
            <a:ext cx="515778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39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97" indent="0">
              <a:buNone/>
              <a:defRPr sz="2000" b="1"/>
            </a:lvl2pPr>
            <a:lvl3pPr marL="909831" indent="0">
              <a:buNone/>
              <a:defRPr sz="1900" b="1"/>
            </a:lvl3pPr>
            <a:lvl4pPr marL="1364749" indent="0">
              <a:buNone/>
              <a:defRPr sz="1500" b="1"/>
            </a:lvl4pPr>
            <a:lvl5pPr marL="1819662" indent="0">
              <a:buNone/>
              <a:defRPr sz="1500" b="1"/>
            </a:lvl5pPr>
            <a:lvl6pPr marL="2274559" indent="0">
              <a:buNone/>
              <a:defRPr sz="1500" b="1"/>
            </a:lvl6pPr>
            <a:lvl7pPr marL="2729473" indent="0">
              <a:buNone/>
              <a:defRPr sz="1500" b="1"/>
            </a:lvl7pPr>
            <a:lvl8pPr marL="3184387" indent="0">
              <a:buNone/>
              <a:defRPr sz="1500" b="1"/>
            </a:lvl8pPr>
            <a:lvl9pPr marL="3639302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39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5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4"/>
            <a:ext cx="5181600" cy="908050"/>
          </a:xfrm>
        </p:spPr>
        <p:txBody>
          <a:bodyPr anchor="t"/>
          <a:lstStyle>
            <a:lvl1pPr algn="l">
              <a:defRPr sz="26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0" cy="1000124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0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54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1805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2256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270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315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361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8726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12"/>
            <a:ext cx="2692400" cy="301730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12"/>
            <a:ext cx="2692400" cy="301730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8430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3420"/>
            <a:ext cx="2693459" cy="42650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4516" indent="0">
              <a:buNone/>
              <a:defRPr sz="1300" b="1"/>
            </a:lvl2pPr>
            <a:lvl3pPr marL="609026" indent="0">
              <a:buNone/>
              <a:defRPr sz="1200" b="1"/>
            </a:lvl3pPr>
            <a:lvl4pPr marL="913543" indent="0">
              <a:buNone/>
              <a:defRPr sz="1100" b="1"/>
            </a:lvl4pPr>
            <a:lvl5pPr marL="1218055" indent="0">
              <a:buNone/>
              <a:defRPr sz="1100" b="1"/>
            </a:lvl5pPr>
            <a:lvl6pPr marL="1522567" indent="0">
              <a:buNone/>
              <a:defRPr sz="1100" b="1"/>
            </a:lvl6pPr>
            <a:lvl7pPr marL="1827080" indent="0">
              <a:buNone/>
              <a:defRPr sz="1100" b="1"/>
            </a:lvl7pPr>
            <a:lvl8pPr marL="2131593" indent="0">
              <a:buNone/>
              <a:defRPr sz="1100" b="1"/>
            </a:lvl8pPr>
            <a:lvl9pPr marL="243610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449916"/>
            <a:ext cx="2693459" cy="263419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20"/>
            <a:ext cx="2694518" cy="42650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4516" indent="0">
              <a:buNone/>
              <a:defRPr sz="1300" b="1"/>
            </a:lvl2pPr>
            <a:lvl3pPr marL="609026" indent="0">
              <a:buNone/>
              <a:defRPr sz="1200" b="1"/>
            </a:lvl3pPr>
            <a:lvl4pPr marL="913543" indent="0">
              <a:buNone/>
              <a:defRPr sz="1100" b="1"/>
            </a:lvl4pPr>
            <a:lvl5pPr marL="1218055" indent="0">
              <a:buNone/>
              <a:defRPr sz="1100" b="1"/>
            </a:lvl5pPr>
            <a:lvl6pPr marL="1522567" indent="0">
              <a:buNone/>
              <a:defRPr sz="1100" b="1"/>
            </a:lvl6pPr>
            <a:lvl7pPr marL="1827080" indent="0">
              <a:buNone/>
              <a:defRPr sz="1100" b="1"/>
            </a:lvl7pPr>
            <a:lvl8pPr marL="2131593" indent="0">
              <a:buNone/>
              <a:defRPr sz="1100" b="1"/>
            </a:lvl8pPr>
            <a:lvl9pPr marL="243610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6"/>
            <a:ext cx="2694518" cy="263419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7650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3567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1747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4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45"/>
            <a:ext cx="3407834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44"/>
            <a:ext cx="2005543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04516" indent="0">
              <a:buNone/>
              <a:defRPr sz="800"/>
            </a:lvl2pPr>
            <a:lvl3pPr marL="609026" indent="0">
              <a:buNone/>
              <a:defRPr sz="700"/>
            </a:lvl3pPr>
            <a:lvl4pPr marL="913543" indent="0">
              <a:buNone/>
              <a:defRPr sz="600"/>
            </a:lvl4pPr>
            <a:lvl5pPr marL="1218055" indent="0">
              <a:buNone/>
              <a:defRPr sz="600"/>
            </a:lvl5pPr>
            <a:lvl6pPr marL="1522567" indent="0">
              <a:buNone/>
              <a:defRPr sz="600"/>
            </a:lvl6pPr>
            <a:lvl7pPr marL="1827080" indent="0">
              <a:buNone/>
              <a:defRPr sz="600"/>
            </a:lvl7pPr>
            <a:lvl8pPr marL="2131593" indent="0">
              <a:buNone/>
              <a:defRPr sz="600"/>
            </a:lvl8pPr>
            <a:lvl9pPr marL="243610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3214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2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516" indent="0">
              <a:buNone/>
              <a:defRPr sz="1900"/>
            </a:lvl2pPr>
            <a:lvl3pPr marL="609026" indent="0">
              <a:buNone/>
              <a:defRPr sz="1500"/>
            </a:lvl3pPr>
            <a:lvl4pPr marL="913543" indent="0">
              <a:buNone/>
              <a:defRPr sz="1300"/>
            </a:lvl4pPr>
            <a:lvl5pPr marL="1218055" indent="0">
              <a:buNone/>
              <a:defRPr sz="1300"/>
            </a:lvl5pPr>
            <a:lvl6pPr marL="1522567" indent="0">
              <a:buNone/>
              <a:defRPr sz="1300"/>
            </a:lvl6pPr>
            <a:lvl7pPr marL="1827080" indent="0">
              <a:buNone/>
              <a:defRPr sz="1300"/>
            </a:lvl7pPr>
            <a:lvl8pPr marL="2131593" indent="0">
              <a:buNone/>
              <a:defRPr sz="1300"/>
            </a:lvl8pPr>
            <a:lvl9pPr marL="2436109" indent="0">
              <a:buNone/>
              <a:defRPr sz="13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6"/>
            <a:ext cx="365760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04516" indent="0">
              <a:buNone/>
              <a:defRPr sz="800"/>
            </a:lvl2pPr>
            <a:lvl3pPr marL="609026" indent="0">
              <a:buNone/>
              <a:defRPr sz="700"/>
            </a:lvl3pPr>
            <a:lvl4pPr marL="913543" indent="0">
              <a:buNone/>
              <a:defRPr sz="600"/>
            </a:lvl4pPr>
            <a:lvl5pPr marL="1218055" indent="0">
              <a:buNone/>
              <a:defRPr sz="600"/>
            </a:lvl5pPr>
            <a:lvl6pPr marL="1522567" indent="0">
              <a:buNone/>
              <a:defRPr sz="600"/>
            </a:lvl6pPr>
            <a:lvl7pPr marL="1827080" indent="0">
              <a:buNone/>
              <a:defRPr sz="600"/>
            </a:lvl7pPr>
            <a:lvl8pPr marL="2131593" indent="0">
              <a:buNone/>
              <a:defRPr sz="600"/>
            </a:lvl8pPr>
            <a:lvl9pPr marL="243610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9016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6087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8547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2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4744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44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2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51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48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75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4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1" y="457258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20" y="987457"/>
            <a:ext cx="6172200" cy="4873624"/>
          </a:xfrm>
        </p:spPr>
        <p:txBody>
          <a:bodyPr/>
          <a:lstStyle>
            <a:lvl1pPr>
              <a:defRPr sz="3199"/>
            </a:lvl1pPr>
            <a:lvl2pPr>
              <a:defRPr sz="28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21" y="2057434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4897" indent="0">
              <a:buNone/>
              <a:defRPr sz="1500"/>
            </a:lvl2pPr>
            <a:lvl3pPr marL="909831" indent="0">
              <a:buNone/>
              <a:defRPr sz="1200"/>
            </a:lvl3pPr>
            <a:lvl4pPr marL="1364749" indent="0">
              <a:buNone/>
              <a:defRPr sz="1100"/>
            </a:lvl4pPr>
            <a:lvl5pPr marL="1819662" indent="0">
              <a:buNone/>
              <a:defRPr sz="1100"/>
            </a:lvl5pPr>
            <a:lvl6pPr marL="2274559" indent="0">
              <a:buNone/>
              <a:defRPr sz="1100"/>
            </a:lvl6pPr>
            <a:lvl7pPr marL="2729473" indent="0">
              <a:buNone/>
              <a:defRPr sz="1100"/>
            </a:lvl7pPr>
            <a:lvl8pPr marL="3184387" indent="0">
              <a:buNone/>
              <a:defRPr sz="1100"/>
            </a:lvl8pPr>
            <a:lvl9pPr marL="3639302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6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21" y="457258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20" y="987457"/>
            <a:ext cx="6172200" cy="4873624"/>
          </a:xfrm>
        </p:spPr>
        <p:txBody>
          <a:bodyPr anchor="t"/>
          <a:lstStyle>
            <a:lvl1pPr marL="0" indent="0">
              <a:buNone/>
              <a:defRPr sz="3199"/>
            </a:lvl1pPr>
            <a:lvl2pPr marL="454897" indent="0">
              <a:buNone/>
              <a:defRPr sz="2899"/>
            </a:lvl2pPr>
            <a:lvl3pPr marL="909831" indent="0">
              <a:buNone/>
              <a:defRPr sz="2400"/>
            </a:lvl3pPr>
            <a:lvl4pPr marL="1364749" indent="0">
              <a:buNone/>
              <a:defRPr sz="2000"/>
            </a:lvl4pPr>
            <a:lvl5pPr marL="1819662" indent="0">
              <a:buNone/>
              <a:defRPr sz="2000"/>
            </a:lvl5pPr>
            <a:lvl6pPr marL="2274559" indent="0">
              <a:buNone/>
              <a:defRPr sz="2000"/>
            </a:lvl6pPr>
            <a:lvl7pPr marL="2729473" indent="0">
              <a:buNone/>
              <a:defRPr sz="2000"/>
            </a:lvl7pPr>
            <a:lvl8pPr marL="3184387" indent="0">
              <a:buNone/>
              <a:defRPr sz="2000"/>
            </a:lvl8pPr>
            <a:lvl9pPr marL="363930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21" y="2057434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4897" indent="0">
              <a:buNone/>
              <a:defRPr sz="1500"/>
            </a:lvl2pPr>
            <a:lvl3pPr marL="909831" indent="0">
              <a:buNone/>
              <a:defRPr sz="1200"/>
            </a:lvl3pPr>
            <a:lvl4pPr marL="1364749" indent="0">
              <a:buNone/>
              <a:defRPr sz="1100"/>
            </a:lvl4pPr>
            <a:lvl5pPr marL="1819662" indent="0">
              <a:buNone/>
              <a:defRPr sz="1100"/>
            </a:lvl5pPr>
            <a:lvl6pPr marL="2274559" indent="0">
              <a:buNone/>
              <a:defRPr sz="1100"/>
            </a:lvl6pPr>
            <a:lvl7pPr marL="2729473" indent="0">
              <a:buNone/>
              <a:defRPr sz="1100"/>
            </a:lvl7pPr>
            <a:lvl8pPr marL="3184387" indent="0">
              <a:buNone/>
              <a:defRPr sz="1100"/>
            </a:lvl8pPr>
            <a:lvl9pPr marL="3639302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8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120721" tIns="60360" rIns="120721" bIns="6036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4"/>
            <a:ext cx="10515600" cy="4351338"/>
          </a:xfrm>
          <a:prstGeom prst="rect">
            <a:avLst/>
          </a:prstGeom>
        </p:spPr>
        <p:txBody>
          <a:bodyPr vert="horz" lIns="120721" tIns="60360" rIns="120721" bIns="6036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0"/>
            <a:ext cx="2743200" cy="365125"/>
          </a:xfrm>
          <a:prstGeom prst="rect">
            <a:avLst/>
          </a:prstGeom>
        </p:spPr>
        <p:txBody>
          <a:bodyPr vert="horz" lIns="120721" tIns="60360" rIns="120721" bIns="603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925"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120721" tIns="60360" rIns="120721" bIns="603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120721" tIns="60360" rIns="120721" bIns="603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9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9831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80" indent="-227480" algn="l" defTabSz="9098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682374" indent="-227480" algn="l" defTabSz="9098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280" indent="-227480" algn="l" defTabSz="9098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189" indent="-227480" algn="l" defTabSz="9098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113" indent="-227480" algn="l" defTabSz="9098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025" indent="-227480" algn="l" defTabSz="9098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934" indent="-227480" algn="l" defTabSz="9098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839" indent="-227480" algn="l" defTabSz="9098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752" indent="-227480" algn="l" defTabSz="9098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97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31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49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2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59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73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87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302" algn="l" defTabSz="9098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602" tIns="30299" rIns="60602" bIns="302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12"/>
            <a:ext cx="5486400" cy="3017308"/>
          </a:xfrm>
          <a:prstGeom prst="rect">
            <a:avLst/>
          </a:prstGeom>
        </p:spPr>
        <p:txBody>
          <a:bodyPr vert="horz" lIns="60602" tIns="30299" rIns="60602" bIns="302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01"/>
            <a:ext cx="1422400" cy="243417"/>
          </a:xfrm>
          <a:prstGeom prst="rect">
            <a:avLst/>
          </a:prstGeom>
        </p:spPr>
        <p:txBody>
          <a:bodyPr vert="horz" lIns="60602" tIns="30299" rIns="60602" bIns="3029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56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7569"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2" y="4237601"/>
            <a:ext cx="1930400" cy="243417"/>
          </a:xfrm>
          <a:prstGeom prst="rect">
            <a:avLst/>
          </a:prstGeom>
        </p:spPr>
        <p:txBody>
          <a:bodyPr vert="horz" lIns="60602" tIns="30299" rIns="60602" bIns="3029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56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01"/>
            <a:ext cx="1422400" cy="243417"/>
          </a:xfrm>
          <a:prstGeom prst="rect">
            <a:avLst/>
          </a:prstGeom>
        </p:spPr>
        <p:txBody>
          <a:bodyPr vert="horz" lIns="60602" tIns="30299" rIns="60602" bIns="3029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56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756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ctr" defTabSz="607569" rtl="0" eaLnBrk="1" latinLnBrk="0" hangingPunct="1">
        <a:spcBef>
          <a:spcPct val="0"/>
        </a:spcBef>
        <a:buNone/>
        <a:defRPr sz="2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45" indent="-227845" algn="l" defTabSz="6075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654" indent="-189865" algn="l" defTabSz="60756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62" indent="-151900" algn="l" defTabSz="60756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3255" indent="-151900" algn="l" defTabSz="60756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024" indent="-151900" algn="l" defTabSz="60756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0813" indent="-151900" algn="l" defTabSz="6075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4590" indent="-151900" algn="l" defTabSz="6075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8385" indent="-151900" algn="l" defTabSz="6075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2168" indent="-151900" algn="l" defTabSz="6075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3796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569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1360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5127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8926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2715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6486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267" algn="l" defTabSz="607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671" tIns="30334" rIns="60671" bIns="3033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12"/>
            <a:ext cx="5486400" cy="3017308"/>
          </a:xfrm>
          <a:prstGeom prst="rect">
            <a:avLst/>
          </a:prstGeom>
        </p:spPr>
        <p:txBody>
          <a:bodyPr vert="horz" lIns="60671" tIns="30334" rIns="60671" bIns="303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94"/>
            <a:ext cx="1422400" cy="243417"/>
          </a:xfrm>
          <a:prstGeom prst="rect">
            <a:avLst/>
          </a:prstGeom>
        </p:spPr>
        <p:txBody>
          <a:bodyPr vert="horz" lIns="60671" tIns="30334" rIns="60671" bIns="3033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99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7991"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2" y="4237594"/>
            <a:ext cx="1930400" cy="243417"/>
          </a:xfrm>
          <a:prstGeom prst="rect">
            <a:avLst/>
          </a:prstGeom>
        </p:spPr>
        <p:txBody>
          <a:bodyPr vert="horz" lIns="60671" tIns="30334" rIns="60671" bIns="3033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94"/>
            <a:ext cx="1422400" cy="243417"/>
          </a:xfrm>
          <a:prstGeom prst="rect">
            <a:avLst/>
          </a:prstGeom>
        </p:spPr>
        <p:txBody>
          <a:bodyPr vert="horz" lIns="60671" tIns="30334" rIns="60671" bIns="3033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799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7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fade/>
  </p:transition>
  <p:txStyles>
    <p:titleStyle>
      <a:lvl1pPr algn="ctr" defTabSz="607991" rtl="0" eaLnBrk="1" latinLnBrk="0" hangingPunct="1">
        <a:spcBef>
          <a:spcPct val="0"/>
        </a:spcBef>
        <a:buNone/>
        <a:defRPr sz="2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99" indent="-227999" algn="l" defTabSz="60799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998" indent="-189996" algn="l" defTabSz="60799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9992" indent="-152003" algn="l" defTabSz="6079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3990" indent="-152003" algn="l" defTabSz="607991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985" indent="-152003" algn="l" defTabSz="607991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1979" indent="-152003" algn="l" defTabSz="607991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976" indent="-152003" algn="l" defTabSz="607991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9979" indent="-152003" algn="l" defTabSz="607991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3974" indent="-152003" algn="l" defTabSz="607991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008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991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1997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5982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9986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3990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7973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1968" algn="l" defTabSz="6079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751" tIns="30374" rIns="60751" bIns="30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12"/>
            <a:ext cx="5486400" cy="3017308"/>
          </a:xfrm>
          <a:prstGeom prst="rect">
            <a:avLst/>
          </a:prstGeom>
        </p:spPr>
        <p:txBody>
          <a:bodyPr vert="horz" lIns="60751" tIns="30374" rIns="60751" bIns="30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86"/>
            <a:ext cx="1422400" cy="243417"/>
          </a:xfrm>
          <a:prstGeom prst="rect">
            <a:avLst/>
          </a:prstGeom>
        </p:spPr>
        <p:txBody>
          <a:bodyPr vert="horz" lIns="60751" tIns="30374" rIns="60751" bIns="3037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48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480"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2" y="4237586"/>
            <a:ext cx="1930400" cy="243417"/>
          </a:xfrm>
          <a:prstGeom prst="rect">
            <a:avLst/>
          </a:prstGeom>
        </p:spPr>
        <p:txBody>
          <a:bodyPr vert="horz" lIns="60751" tIns="30374" rIns="60751" bIns="3037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4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86"/>
            <a:ext cx="1422400" cy="243417"/>
          </a:xfrm>
          <a:prstGeom prst="rect">
            <a:avLst/>
          </a:prstGeom>
        </p:spPr>
        <p:txBody>
          <a:bodyPr vert="horz" lIns="60751" tIns="30374" rIns="60751" bIns="3037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48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4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7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fade/>
  </p:transition>
  <p:txStyles>
    <p:titleStyle>
      <a:lvl1pPr algn="ctr" defTabSz="608480" rtl="0" eaLnBrk="1" latinLnBrk="0" hangingPunct="1">
        <a:spcBef>
          <a:spcPct val="0"/>
        </a:spcBef>
        <a:buNone/>
        <a:defRPr sz="2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79" indent="-228179" algn="l" defTabSz="60848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391" indent="-190146" algn="l" defTabSz="60848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0" indent="-152125" algn="l" defTabSz="60848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4840" indent="-152125" algn="l" defTabSz="60848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079" indent="-152125" algn="l" defTabSz="60848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15" indent="-152125" algn="l" defTabSz="6084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7560" indent="-152125" algn="l" defTabSz="6084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1801" indent="-152125" algn="l" defTabSz="6084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036" indent="-152125" algn="l" defTabSz="6084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246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8480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24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6958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1200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5444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9679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3913" algn="l" defTabSz="60848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843" tIns="30418" rIns="60843" bIns="304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12"/>
            <a:ext cx="5486400" cy="3017308"/>
          </a:xfrm>
          <a:prstGeom prst="rect">
            <a:avLst/>
          </a:prstGeom>
        </p:spPr>
        <p:txBody>
          <a:bodyPr vert="horz" lIns="60843" tIns="30418" rIns="60843" bIns="304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vert="horz" lIns="60843" tIns="30418" rIns="60843" bIns="304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02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026"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2" y="4237577"/>
            <a:ext cx="1930400" cy="243417"/>
          </a:xfrm>
          <a:prstGeom prst="rect">
            <a:avLst/>
          </a:prstGeom>
        </p:spPr>
        <p:txBody>
          <a:bodyPr vert="horz" lIns="60843" tIns="30418" rIns="60843" bIns="304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0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vert="horz" lIns="60843" tIns="30418" rIns="60843" bIns="304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02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0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fade/>
  </p:transition>
  <p:txStyles>
    <p:titleStyle>
      <a:lvl1pPr algn="ctr" defTabSz="609026" rtl="0" eaLnBrk="1" latinLnBrk="0" hangingPunct="1">
        <a:spcBef>
          <a:spcPct val="0"/>
        </a:spcBef>
        <a:buNone/>
        <a:defRPr sz="2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5" indent="-228385" algn="l" defTabSz="6090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835" indent="-190321" algn="l" defTabSz="6090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84" indent="-152259" algn="l" defTabSz="6090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797" indent="-152259" algn="l" defTabSz="609026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10" indent="-152259" algn="l" defTabSz="609026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4826" indent="-152259" algn="l" defTabSz="60902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338" indent="-152259" algn="l" defTabSz="60902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850" indent="-152259" algn="l" defTabSz="60902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8366" indent="-152259" algn="l" defTabSz="60902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516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026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543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055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567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080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1593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6109" algn="l" defTabSz="6090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27"/>
            <a:ext cx="12193057" cy="68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  <p:txStyles>
    <p:titleStyle>
      <a:lvl1pPr algn="l" defTabSz="909881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91" indent="-227491" algn="l" defTabSz="90988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682423" indent="-227491" algn="l" defTabSz="909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342" indent="-227491" algn="l" defTabSz="909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71" indent="-227491" algn="l" defTabSz="909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224" indent="-227491" algn="l" defTabSz="909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157" indent="-227491" algn="l" defTabSz="909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093" indent="-227491" algn="l" defTabSz="909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020" indent="-227491" algn="l" defTabSz="909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958" indent="-227491" algn="l" defTabSz="909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22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81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824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760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683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621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556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494" algn="l" defTabSz="909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1.svg"/><Relationship Id="rId7" Type="http://schemas.microsoft.com/office/2007/relationships/hdphoto" Target="../media/hdphoto2.wdp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2562" y="0"/>
            <a:ext cx="1218687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1841" y="1678129"/>
            <a:ext cx="10538071" cy="2123855"/>
          </a:xfrm>
          <a:prstGeom prst="rect">
            <a:avLst/>
          </a:prstGeom>
          <a:noFill/>
        </p:spPr>
        <p:txBody>
          <a:bodyPr wrap="none" lIns="122589" tIns="61287" rIns="122589" bIns="6128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4021">
              <a:defRPr/>
            </a:pPr>
            <a:r>
              <a:rPr lang="en-US" sz="6499" b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rộng vốn từ Nghề nghiệp</a:t>
            </a:r>
          </a:p>
          <a:p>
            <a:pPr algn="ctr" defTabSz="964021">
              <a:defRPr/>
            </a:pPr>
            <a:r>
              <a:rPr lang="en-US" sz="6499" b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tiếp theo)</a:t>
            </a:r>
            <a:endParaRPr lang="en-US" sz="6499" b="1" i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6262" y="621355"/>
            <a:ext cx="4967402" cy="922194"/>
          </a:xfrm>
          <a:prstGeom prst="rect">
            <a:avLst/>
          </a:prstGeom>
          <a:noFill/>
        </p:spPr>
        <p:txBody>
          <a:bodyPr wrap="square" lIns="90535" tIns="45253" rIns="90535" bIns="45253" rtlCol="0">
            <a:spAutoFit/>
          </a:bodyPr>
          <a:lstStyle/>
          <a:p>
            <a:pPr defTabSz="1082209"/>
            <a:r>
              <a:rPr lang="en-US" sz="5399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6281" y="4076949"/>
            <a:ext cx="3311600" cy="922194"/>
          </a:xfrm>
          <a:prstGeom prst="rect">
            <a:avLst/>
          </a:prstGeom>
          <a:noFill/>
        </p:spPr>
        <p:txBody>
          <a:bodyPr wrap="square" lIns="90535" tIns="45253" rIns="90535" bIns="45253" rtlCol="0">
            <a:spAutoFit/>
          </a:bodyPr>
          <a:lstStyle/>
          <a:p>
            <a:pPr defTabSz="1082209"/>
            <a:r>
              <a:rPr lang="en-US" sz="5399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Trang143</a:t>
            </a:r>
          </a:p>
        </p:txBody>
      </p:sp>
    </p:spTree>
    <p:extLst>
      <p:ext uri="{BB962C8B-B14F-4D97-AF65-F5344CB8AC3E}">
        <p14:creationId xmlns:p14="http://schemas.microsoft.com/office/powerpoint/2010/main" val="25488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386977">
            <a:off x="-1028425" y="179566"/>
            <a:ext cx="5479782" cy="427282"/>
            <a:chOff x="0" y="0"/>
            <a:chExt cx="10963528" cy="85456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69064" y="0"/>
              <a:ext cx="5494464" cy="82916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00"/>
              <a:ext cx="5494464" cy="82916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0C76FE-EBB7-4234-BFEE-DDEF7FD09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41" y="787400"/>
            <a:ext cx="11171959" cy="60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9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386977">
            <a:off x="-1028425" y="179559"/>
            <a:ext cx="5479782" cy="427282"/>
            <a:chOff x="0" y="0"/>
            <a:chExt cx="10963528" cy="85456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69064" y="0"/>
              <a:ext cx="5494464" cy="82916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00"/>
              <a:ext cx="5494464" cy="829165"/>
            </a:xfrm>
            <a:prstGeom prst="rect">
              <a:avLst/>
            </a:prstGeom>
          </p:spPr>
        </p:pic>
      </p:grp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C456CA21-FAE9-4D95-B9FC-B92A4D239B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854" y="2762257"/>
          <a:ext cx="11257692" cy="39776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6460">
                  <a:extLst>
                    <a:ext uri="{9D8B030D-6E8A-4147-A177-3AD203B41FA5}">
                      <a16:colId xmlns="" xmlns:a16="http://schemas.microsoft.com/office/drawing/2014/main" val="3869058731"/>
                    </a:ext>
                  </a:extLst>
                </a:gridCol>
                <a:gridCol w="6211232">
                  <a:extLst>
                    <a:ext uri="{9D8B030D-6E8A-4147-A177-3AD203B41FA5}">
                      <a16:colId xmlns="" xmlns:a16="http://schemas.microsoft.com/office/drawing/2014/main" val="1455491834"/>
                    </a:ext>
                  </a:extLst>
                </a:gridCol>
              </a:tblGrid>
              <a:tr h="892056">
                <a:tc>
                  <a:txBody>
                    <a:bodyPr/>
                    <a:lstStyle/>
                    <a:p>
                      <a:pPr algn="l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38" marR="60938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38" marR="60938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6424015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7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38" marR="60938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38" marR="60938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7796986"/>
                  </a:ext>
                </a:extLst>
              </a:tr>
              <a:tr h="898147"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700" b="1" dirty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700" b="1" dirty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700" b="1" dirty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700" b="1" dirty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700" b="1" dirty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700" b="1" dirty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7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38" marR="60938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38" marR="60938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1767694"/>
                  </a:ext>
                </a:extLst>
              </a:tr>
              <a:tr h="892056"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38" marR="60938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38" marR="60938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73169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C6D48F-7E12-4698-9B19-514AE3DEEF4F}"/>
              </a:ext>
            </a:extLst>
          </p:cNvPr>
          <p:cNvSpPr txBox="1"/>
          <p:nvPr/>
        </p:nvSpPr>
        <p:spPr>
          <a:xfrm>
            <a:off x="5762744" y="2952755"/>
            <a:ext cx="1929702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3089E3C-A89A-411C-8C93-A416DE6477EA}"/>
              </a:ext>
            </a:extLst>
          </p:cNvPr>
          <p:cNvSpPr txBox="1"/>
          <p:nvPr/>
        </p:nvSpPr>
        <p:spPr>
          <a:xfrm>
            <a:off x="7381421" y="2957085"/>
            <a:ext cx="1929702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A543F7-BB00-4DFF-A706-ADD9B7048AD8}"/>
              </a:ext>
            </a:extLst>
          </p:cNvPr>
          <p:cNvSpPr txBox="1"/>
          <p:nvPr/>
        </p:nvSpPr>
        <p:spPr>
          <a:xfrm>
            <a:off x="9000097" y="2946834"/>
            <a:ext cx="1929702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6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D33A17-48B4-4DEB-8431-F3F73A725704}"/>
              </a:ext>
            </a:extLst>
          </p:cNvPr>
          <p:cNvSpPr txBox="1"/>
          <p:nvPr/>
        </p:nvSpPr>
        <p:spPr>
          <a:xfrm>
            <a:off x="5667529" y="3810012"/>
            <a:ext cx="1929702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8642AA9-BCFD-41E7-ACD7-AA6240466CC9}"/>
              </a:ext>
            </a:extLst>
          </p:cNvPr>
          <p:cNvSpPr txBox="1"/>
          <p:nvPr/>
        </p:nvSpPr>
        <p:spPr>
          <a:xfrm>
            <a:off x="7322826" y="3810012"/>
            <a:ext cx="1296425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EF324C6-59DE-49BA-A068-9CA2F4DEA266}"/>
              </a:ext>
            </a:extLst>
          </p:cNvPr>
          <p:cNvSpPr txBox="1"/>
          <p:nvPr/>
        </p:nvSpPr>
        <p:spPr>
          <a:xfrm>
            <a:off x="8428800" y="3810012"/>
            <a:ext cx="2082047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6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122A2C2-7A14-4137-B3A7-D8907B48EF65}"/>
              </a:ext>
            </a:extLst>
          </p:cNvPr>
          <p:cNvSpPr txBox="1"/>
          <p:nvPr/>
        </p:nvSpPr>
        <p:spPr>
          <a:xfrm>
            <a:off x="7298915" y="5000637"/>
            <a:ext cx="2082047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760AB4-95A2-4D32-8A5C-6211AB58075A}"/>
              </a:ext>
            </a:extLst>
          </p:cNvPr>
          <p:cNvSpPr txBox="1"/>
          <p:nvPr/>
        </p:nvSpPr>
        <p:spPr>
          <a:xfrm>
            <a:off x="5585023" y="5048263"/>
            <a:ext cx="2082047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B1D8D71-CCDD-42D6-9462-CF871FDDCE3A}"/>
              </a:ext>
            </a:extLst>
          </p:cNvPr>
          <p:cNvSpPr txBox="1"/>
          <p:nvPr/>
        </p:nvSpPr>
        <p:spPr>
          <a:xfrm>
            <a:off x="8631942" y="5000637"/>
            <a:ext cx="2082047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6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2E2ED6-523B-46DF-AB09-F4D6A4B43C48}"/>
              </a:ext>
            </a:extLst>
          </p:cNvPr>
          <p:cNvSpPr txBox="1"/>
          <p:nvPr/>
        </p:nvSpPr>
        <p:spPr>
          <a:xfrm>
            <a:off x="5585023" y="6052722"/>
            <a:ext cx="2082047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D8459E-E05B-4D0A-B593-407CE3A17BEE}"/>
              </a:ext>
            </a:extLst>
          </p:cNvPr>
          <p:cNvSpPr txBox="1"/>
          <p:nvPr/>
        </p:nvSpPr>
        <p:spPr>
          <a:xfrm>
            <a:off x="7489346" y="6052730"/>
            <a:ext cx="2082047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9F7852A-FB22-441E-B8CC-01B0350D1F76}"/>
              </a:ext>
            </a:extLst>
          </p:cNvPr>
          <p:cNvSpPr txBox="1"/>
          <p:nvPr/>
        </p:nvSpPr>
        <p:spPr>
          <a:xfrm>
            <a:off x="9047705" y="6052730"/>
            <a:ext cx="2082047" cy="476641"/>
          </a:xfrm>
          <a:prstGeom prst="rect">
            <a:avLst/>
          </a:prstGeom>
          <a:noFill/>
        </p:spPr>
        <p:txBody>
          <a:bodyPr wrap="square" lIns="60648" tIns="30323" rIns="60648" bIns="30323" rtlCol="0">
            <a:spAutoFit/>
          </a:bodyPr>
          <a:lstStyle/>
          <a:p>
            <a:pPr defTabSz="607930"/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26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47FA685-B887-4771-9F12-103BA5130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857" y="180997"/>
            <a:ext cx="8865766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82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386977">
            <a:off x="-1028425" y="179551"/>
            <a:ext cx="5479782" cy="427282"/>
            <a:chOff x="0" y="0"/>
            <a:chExt cx="10963528" cy="85456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69064" y="0"/>
              <a:ext cx="5494464" cy="82916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400"/>
              <a:ext cx="5494464" cy="82916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769964-CC01-4E72-A9F9-C1A4EB34DD26}"/>
              </a:ext>
            </a:extLst>
          </p:cNvPr>
          <p:cNvSpPr txBox="1"/>
          <p:nvPr/>
        </p:nvSpPr>
        <p:spPr>
          <a:xfrm>
            <a:off x="5216304" y="176958"/>
            <a:ext cx="3910186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2E820A-905E-44E3-9439-A4AEECA076E6}"/>
              </a:ext>
            </a:extLst>
          </p:cNvPr>
          <p:cNvSpPr txBox="1"/>
          <p:nvPr/>
        </p:nvSpPr>
        <p:spPr>
          <a:xfrm>
            <a:off x="459239" y="1600212"/>
            <a:ext cx="4418002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CE9B7D-E607-4612-B1D8-50FF839DB092}"/>
              </a:ext>
            </a:extLst>
          </p:cNvPr>
          <p:cNvSpPr txBox="1"/>
          <p:nvPr/>
        </p:nvSpPr>
        <p:spPr>
          <a:xfrm>
            <a:off x="354082" y="2964178"/>
            <a:ext cx="7468518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999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999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99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99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999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99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999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99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91FA032-B150-4311-9E56-9746E0DDA7BB}"/>
              </a:ext>
            </a:extLst>
          </p:cNvPr>
          <p:cNvSpPr txBox="1"/>
          <p:nvPr/>
        </p:nvSpPr>
        <p:spPr>
          <a:xfrm>
            <a:off x="459240" y="4476769"/>
            <a:ext cx="7261773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CB23642-E565-4588-8593-89DA8F4F4852}"/>
              </a:ext>
            </a:extLst>
          </p:cNvPr>
          <p:cNvSpPr txBox="1"/>
          <p:nvPr/>
        </p:nvSpPr>
        <p:spPr>
          <a:xfrm>
            <a:off x="438331" y="5758876"/>
            <a:ext cx="4418002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99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99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9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1186EF-8A3B-4698-9084-3873880620B4}"/>
              </a:ext>
            </a:extLst>
          </p:cNvPr>
          <p:cNvSpPr txBox="1"/>
          <p:nvPr/>
        </p:nvSpPr>
        <p:spPr>
          <a:xfrm>
            <a:off x="4674115" y="1574300"/>
            <a:ext cx="2204520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FE7B80-C821-4336-8C8C-E8F17A3DE20D}"/>
              </a:ext>
            </a:extLst>
          </p:cNvPr>
          <p:cNvSpPr txBox="1"/>
          <p:nvPr/>
        </p:nvSpPr>
        <p:spPr>
          <a:xfrm>
            <a:off x="6720316" y="1550912"/>
            <a:ext cx="2204520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303CDF-4EB5-449D-A065-A5C3A1F937A6}"/>
              </a:ext>
            </a:extLst>
          </p:cNvPr>
          <p:cNvSpPr txBox="1"/>
          <p:nvPr/>
        </p:nvSpPr>
        <p:spPr>
          <a:xfrm>
            <a:off x="7721013" y="2904884"/>
            <a:ext cx="2204520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C1D135-42C7-4105-B183-37D9F4B6058E}"/>
              </a:ext>
            </a:extLst>
          </p:cNvPr>
          <p:cNvSpPr txBox="1"/>
          <p:nvPr/>
        </p:nvSpPr>
        <p:spPr>
          <a:xfrm>
            <a:off x="9633424" y="2899996"/>
            <a:ext cx="2204520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A05735-DFEC-47C1-BD09-178F5D44A089}"/>
              </a:ext>
            </a:extLst>
          </p:cNvPr>
          <p:cNvSpPr txBox="1"/>
          <p:nvPr/>
        </p:nvSpPr>
        <p:spPr>
          <a:xfrm>
            <a:off x="7619449" y="4516518"/>
            <a:ext cx="2204520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6EAEF53-EE54-4C7A-A107-BA817001F228}"/>
              </a:ext>
            </a:extLst>
          </p:cNvPr>
          <p:cNvSpPr txBox="1"/>
          <p:nvPr/>
        </p:nvSpPr>
        <p:spPr>
          <a:xfrm>
            <a:off x="8912889" y="4487792"/>
            <a:ext cx="2204520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3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F71CD10-ABA9-4232-9E08-1F8236A77915}"/>
              </a:ext>
            </a:extLst>
          </p:cNvPr>
          <p:cNvSpPr txBox="1"/>
          <p:nvPr/>
        </p:nvSpPr>
        <p:spPr>
          <a:xfrm>
            <a:off x="3550945" y="5766344"/>
            <a:ext cx="3052871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0EDD96-C46F-43D5-A615-BC242355752D}"/>
              </a:ext>
            </a:extLst>
          </p:cNvPr>
          <p:cNvSpPr txBox="1"/>
          <p:nvPr/>
        </p:nvSpPr>
        <p:spPr>
          <a:xfrm>
            <a:off x="5994439" y="5794489"/>
            <a:ext cx="3052871" cy="676725"/>
          </a:xfrm>
          <a:prstGeom prst="rect">
            <a:avLst/>
          </a:prstGeom>
          <a:noFill/>
        </p:spPr>
        <p:txBody>
          <a:bodyPr wrap="square" lIns="60729" tIns="30361" rIns="60729" bIns="30361" rtlCol="0">
            <a:spAutoFit/>
          </a:bodyPr>
          <a:lstStyle/>
          <a:p>
            <a:pPr defTabSz="608418"/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62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72629" y="1"/>
            <a:ext cx="6602120" cy="507146"/>
            <a:chOff x="6589207" y="0"/>
            <a:chExt cx="13209016" cy="101429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178414" y="0"/>
              <a:ext cx="6619809" cy="99898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89207" y="15301"/>
              <a:ext cx="6619809" cy="99898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7FA685-B887-4771-9F12-103BA5130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874" y="807286"/>
            <a:ext cx="8865766" cy="24384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EC7821C-12B8-43B0-8C1F-196BB1E8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4874" y="11"/>
            <a:ext cx="9905259" cy="8228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9473EF5-3DA8-44E5-A9C0-536C97E52AFD}"/>
              </a:ext>
            </a:extLst>
          </p:cNvPr>
          <p:cNvSpPr txBox="1"/>
          <p:nvPr/>
        </p:nvSpPr>
        <p:spPr>
          <a:xfrm>
            <a:off x="154550" y="3293262"/>
            <a:ext cx="11535153" cy="953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0818" tIns="30405" rIns="60818" bIns="30405" rtlCol="0">
            <a:spAutoFit/>
          </a:bodyPr>
          <a:lstStyle/>
          <a:p>
            <a:pPr defTabSz="608968"/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ED3E73-5A22-4BB6-94A9-AB2431036BF7}"/>
              </a:ext>
            </a:extLst>
          </p:cNvPr>
          <p:cNvSpPr txBox="1"/>
          <p:nvPr/>
        </p:nvSpPr>
        <p:spPr>
          <a:xfrm>
            <a:off x="188656" y="4558004"/>
            <a:ext cx="11433590" cy="2318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0818" tIns="30405" rIns="60818" bIns="30405" rtlCol="0">
            <a:spAutoFit/>
          </a:bodyPr>
          <a:lstStyle/>
          <a:p>
            <a:pPr defTabSz="608968"/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b.Đêm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8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mày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nhíu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="" xmlns:a16="http://schemas.microsoft.com/office/drawing/2014/main" id="{7A87330E-DC70-4017-894E-5639F6D9FC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20" y="3213026"/>
            <a:ext cx="1472667" cy="585181"/>
          </a:xfrm>
          <a:prstGeom prst="rect">
            <a:avLst/>
          </a:prstGeom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="" xmlns:a16="http://schemas.microsoft.com/office/drawing/2014/main" id="{8DC70282-2AC9-4698-9333-A6F7EB5947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18" y="3190255"/>
            <a:ext cx="1750738" cy="585181"/>
          </a:xfrm>
          <a:prstGeom prst="rect">
            <a:avLst/>
          </a:prstGeom>
        </p:spPr>
      </p:pic>
      <p:pic>
        <p:nvPicPr>
          <p:cNvPr id="41" name="Picture 40" descr="Shape&#10;&#10;Description automatically generated">
            <a:extLst>
              <a:ext uri="{FF2B5EF4-FFF2-40B4-BE49-F238E27FC236}">
                <a16:creationId xmlns="" xmlns:a16="http://schemas.microsoft.com/office/drawing/2014/main" id="{8E424130-BF46-4D08-A567-2A05220B25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79" y="3214939"/>
            <a:ext cx="1472667" cy="585181"/>
          </a:xfrm>
          <a:prstGeom prst="rect">
            <a:avLst/>
          </a:prstGeom>
        </p:spPr>
      </p:pic>
      <p:pic>
        <p:nvPicPr>
          <p:cNvPr id="42" name="Picture 41" descr="Shape&#10;&#10;Description automatically generated">
            <a:extLst>
              <a:ext uri="{FF2B5EF4-FFF2-40B4-BE49-F238E27FC236}">
                <a16:creationId xmlns="" xmlns:a16="http://schemas.microsoft.com/office/drawing/2014/main" id="{F467E29C-27ED-478A-A8BF-BB11D24991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10" y="4469420"/>
            <a:ext cx="1640992" cy="585181"/>
          </a:xfrm>
          <a:prstGeom prst="rect">
            <a:avLst/>
          </a:prstGeom>
        </p:spPr>
      </p:pic>
      <p:pic>
        <p:nvPicPr>
          <p:cNvPr id="43" name="Picture 42" descr="Shape&#10;&#10;Description automatically generated">
            <a:extLst>
              <a:ext uri="{FF2B5EF4-FFF2-40B4-BE49-F238E27FC236}">
                <a16:creationId xmlns="" xmlns:a16="http://schemas.microsoft.com/office/drawing/2014/main" id="{B6092F7A-5E8F-4FC7-97CE-8311ADEF12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7" y="5054601"/>
            <a:ext cx="1083089" cy="432780"/>
          </a:xfrm>
          <a:prstGeom prst="rect">
            <a:avLst/>
          </a:prstGeom>
        </p:spPr>
      </p:pic>
      <p:pic>
        <p:nvPicPr>
          <p:cNvPr id="44" name="Picture 43" descr="Shape&#10;&#10;Description automatically generated">
            <a:extLst>
              <a:ext uri="{FF2B5EF4-FFF2-40B4-BE49-F238E27FC236}">
                <a16:creationId xmlns="" xmlns:a16="http://schemas.microsoft.com/office/drawing/2014/main" id="{B2C241CE-61A1-4309-978B-EEDBD1A2FE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2" y="5508186"/>
            <a:ext cx="1914357" cy="492357"/>
          </a:xfrm>
          <a:prstGeom prst="rect">
            <a:avLst/>
          </a:prstGeom>
        </p:spPr>
      </p:pic>
      <p:pic>
        <p:nvPicPr>
          <p:cNvPr id="45" name="Picture 44" descr="Shape&#10;&#10;Description automatically generated">
            <a:extLst>
              <a:ext uri="{FF2B5EF4-FFF2-40B4-BE49-F238E27FC236}">
                <a16:creationId xmlns="" xmlns:a16="http://schemas.microsoft.com/office/drawing/2014/main" id="{CC90315A-5FF9-4C15-ADA2-E5EF8D253C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84" y="5015120"/>
            <a:ext cx="1559053" cy="5117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6718" y="2"/>
            <a:ext cx="952163" cy="569117"/>
          </a:xfrm>
          <a:prstGeom prst="rect">
            <a:avLst/>
          </a:prstGeom>
          <a:noFill/>
        </p:spPr>
        <p:txBody>
          <a:bodyPr wrap="square" lIns="60818" tIns="30405" rIns="60818" bIns="30405" rtlCol="0">
            <a:spAutoFit/>
          </a:bodyPr>
          <a:lstStyle/>
          <a:p>
            <a:pPr defTabSz="608968"/>
            <a:r>
              <a:rPr lang="en-US" sz="32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2797305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" y="0"/>
            <a:ext cx="12187592" cy="6096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2206" y="279428"/>
            <a:ext cx="12187592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64" y="949734"/>
            <a:ext cx="1065961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908270" y="501355"/>
            <a:ext cx="7541337" cy="5210299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4518" y="455576"/>
            <a:ext cx="1063854" cy="13548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0915" y="3146095"/>
            <a:ext cx="2656942" cy="34604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5A5709C-AEF2-4189-A1FC-78EC4ED3018C}"/>
              </a:ext>
            </a:extLst>
          </p:cNvPr>
          <p:cNvSpPr/>
          <p:nvPr/>
        </p:nvSpPr>
        <p:spPr>
          <a:xfrm>
            <a:off x="3257918" y="1954450"/>
            <a:ext cx="6841900" cy="2185317"/>
          </a:xfrm>
          <a:prstGeom prst="rect">
            <a:avLst/>
          </a:prstGeom>
          <a:noFill/>
        </p:spPr>
        <p:txBody>
          <a:bodyPr wrap="square" lIns="122505" tIns="61248" rIns="122505" bIns="6124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3671">
              <a:defRPr/>
            </a:pPr>
            <a:r>
              <a:rPr lang="en-US" sz="6699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6699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6699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6699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 defTabSz="963671">
              <a:defRPr/>
            </a:pPr>
            <a:r>
              <a:rPr lang="en-US" sz="6699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6699" b="1" dirty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83692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宋体</vt:lpstr>
      <vt:lpstr>Arial</vt:lpstr>
      <vt:lpstr>Calibri</vt:lpstr>
      <vt:lpstr>Calibri Light</vt:lpstr>
      <vt:lpstr>Times New Roman</vt:lpstr>
      <vt:lpstr>VNI-Avo</vt:lpstr>
      <vt:lpstr>等线</vt:lpstr>
      <vt:lpstr>2_Office Theme</vt:lpstr>
      <vt:lpstr>Office Theme</vt:lpstr>
      <vt:lpstr>1_Office Theme</vt:lpstr>
      <vt:lpstr>8_Office Theme</vt:lpstr>
      <vt:lpstr>9_Office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2022-02-12T11:11:53Z</dcterms:created>
  <dcterms:modified xsi:type="dcterms:W3CDTF">2022-02-12T11:12:38Z</dcterms:modified>
</cp:coreProperties>
</file>